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6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56" r:id="rId12"/>
    <p:sldId id="346" r:id="rId13"/>
    <p:sldId id="357" r:id="rId14"/>
    <p:sldId id="358" r:id="rId15"/>
    <p:sldId id="359" r:id="rId16"/>
    <p:sldId id="367" r:id="rId17"/>
    <p:sldId id="360" r:id="rId18"/>
    <p:sldId id="361" r:id="rId19"/>
    <p:sldId id="362" r:id="rId20"/>
    <p:sldId id="368" r:id="rId21"/>
    <p:sldId id="364" r:id="rId22"/>
    <p:sldId id="365" r:id="rId23"/>
    <p:sldId id="366" r:id="rId24"/>
    <p:sldId id="34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长度和时间的测量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7905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甲、乙两位同学使用刻度尺读数时的视线如图所示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正确的读数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25MKG51.eps" descr="id:214749216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4630" y="1916815"/>
            <a:ext cx="3858277" cy="266248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883979" y="1231195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23533" y="1258700"/>
            <a:ext cx="143020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80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cm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0573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19569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长度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和时间的估测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估测在实际生活中的应用广泛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下列所估测的数据最接近实际的是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人教版八年级上册物理教材的厚度约为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cm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正常人心脏跳动一次用时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s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普通居民楼一层的高度约为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新版一元硬币的直径约为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cm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78364" y="1867961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58378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人教版八年级上册物理教材的厚度约为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正常情况下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人的心脏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跳动的次数在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跳动一次的时间接近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普通居民楼一层的高度约为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中学生大拇指的宽度约为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新版一元硬币的直径略大于此数值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63973"/>
            <a:ext cx="11430000" cy="28328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长度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的估测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必须熟悉一些常见物体的长度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以此为标准对研究对象做出判断。如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中学生拳头的宽度在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中学生张开手掌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大拇指指尖到中指指尖的距离大约是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成年人的身高在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一步的步幅在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一层楼的高度在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分子的直径在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地球的半径在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7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85855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观察身边的物理现象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下列估测最接近实际的是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课间操的时间约为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min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我们所用物理教材的宽度约为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cm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初中物理教材一页纸的厚度约为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cm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课桌的高度约为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285426" y="1185855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90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82524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刻度尺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的使用和读数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两刻度尺测量同一木块的边长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就使用方法而言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刻度尺的测量方法正确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。某同学用另一刻度尺测量一本书的宽度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四次记录数据分别为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 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这本书的宽度是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25MKG52.eps" descr="id:214749220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5426" y="3259135"/>
            <a:ext cx="3674617" cy="204796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183467" y="1533660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413067" y="1523150"/>
            <a:ext cx="8130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1.85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088763" y="2665522"/>
            <a:ext cx="99257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14.36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87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1066853"/>
                <a:ext cx="11430000" cy="30662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刻度尺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有刻度的一侧和被测物体紧贴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刻度尺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有刻度的一侧没有和被测物体紧贴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所以刻度尺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的使用方法是正确的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刻度尺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的使用方法是错误的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刻度尺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的分度值为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准确值为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估计值为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读数为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四次数据的平均值为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36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cm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36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cm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38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cm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34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066853"/>
                <a:ext cx="11430000" cy="3066289"/>
              </a:xfrm>
              <a:prstGeom prst="rect">
                <a:avLst/>
              </a:prstGeom>
              <a:blipFill rotWithShape="0">
                <a:blip r:embed="rId2"/>
                <a:stretch>
                  <a:fillRect l="-1120" t="-398" r="-267" b="-47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0910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41759"/>
            <a:ext cx="11430000" cy="227267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解题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指导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刻度尺使用及读数的三个关键点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刻度尺在放置时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有刻度的一边紧靠被测物体且与被测边保持平行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读数应读到分度值的下一位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多次测量求平均值减小误差。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38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3902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小明在爸爸上班的工地上捡到一废旧铜块。在测量它的长度时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正确的视线方向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“B”),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25MKG53.eps" descr="id:214749221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5539" y="1751174"/>
            <a:ext cx="3179661" cy="244858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955542" y="1118798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685198" y="1148689"/>
            <a:ext cx="8130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2.40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87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905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长度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的特殊测量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某同学欲测量一根细铜丝的直径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他的实验步骤如下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将细铜丝拉直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用刻度尺测出细铜丝的长度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用刻度尺测出铅笔杆上铜丝绕圈的总长度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用铜丝的长度除以铜丝的圈数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即得细铜丝的直径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将拉直后的细铜丝紧密缠绕在铅笔杆上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数出缠绕在铅笔杆上细铜丝的圈数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以上步骤中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没有必要的步骤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错误的步骤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应改正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实验步骤的合理顺序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6000" y="431049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163503" y="4310496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29341" y="4825006"/>
            <a:ext cx="902202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用铜丝绕圈总长度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8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除以铜丝的圈数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即得细铜丝的直径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79731" y="5397602"/>
            <a:ext cx="123142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DBEC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8650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81000" y="373518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测量一根细铜丝的直径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正确测量方法是找一支圆铅笔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把细铜丝拉直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将金属丝在铅笔上依次紧密绕适当的圈数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用刻度尺量出这个线圈的长度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再将线圈的长除以缠绕的圈数即得金属丝的直径。由以上可知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没有必要的步骤是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错误的步骤是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实验步骤的合理顺序为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DBEC(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DEBC)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3207884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我们在遇到无法直接测量的物理量时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就要认真思考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寻求间接的测量方法。遇到比较小的物理量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无法直接测量时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就要用累积法。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291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5932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归纳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特殊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测量方法主要有以下几种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累积法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25MKG54.eps" descr="id:21474922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4571" y="1238298"/>
            <a:ext cx="5282857" cy="101702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425779" y="2358824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累积法测铜丝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直径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011310"/>
            <a:ext cx="177163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替代法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25MKG55.eps" descr="id:21474922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0792" y="3663795"/>
            <a:ext cx="4278146" cy="2447347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733800" y="6073101"/>
            <a:ext cx="42242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替代法测球直径、圆锥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33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6274"/>
            <a:ext cx="24897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化曲为直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9" name="LW8QXR27.eps" descr="id:21474922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3998" y="678760"/>
            <a:ext cx="4963839" cy="2118925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3074773" y="2786338"/>
            <a:ext cx="554190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化曲为直法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棉线法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测铁路线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长度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81000" y="3438824"/>
            <a:ext cx="1771639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滚轮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2" name="LW8QXR28.eps" descr="id:214749226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0784" y="3984979"/>
            <a:ext cx="6046796" cy="2285278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4679747" y="6120380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滚轮法测长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度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33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5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测金属丝直径的一种方法如图所示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线圈长度是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若线圈共有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则金属丝直径为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LW8QXR29.eps" descr="id:21474922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7178" y="2501297"/>
            <a:ext cx="2226130" cy="124962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0197662" y="1309677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80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71310" y="1868380"/>
            <a:ext cx="90281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2868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45888534"/>
              </p:ext>
            </p:extLst>
          </p:nvPr>
        </p:nvGraphicFramePr>
        <p:xfrm>
          <a:off x="381000" y="1223361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认识长度和时间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能列出其常用的单位并进行换算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结合生活经验能粗略估测一些长度和时间。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能选用工具进行规范的测量并准确记录结果。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知道测量有误差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能说出误差和错误的区别、减小误差的方法。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48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2897" y="1725924"/>
            <a:ext cx="4435806" cy="314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长度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的单位和测量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单位及其换算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在国际单位制中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长度的基本单位是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常用单位还有千米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(km)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、分米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、厘米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(cm)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、毫米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(mm)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、微米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μ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、纳米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(nm)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换算关系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 km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m,1 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m,1 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m,1 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μ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m,1 nm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测量工具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常用测量工具有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、三角尺、卷尺等。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精准测量工具有游标卡尺等。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834352" y="1966840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703676" y="1966840"/>
            <a:ext cx="46358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80945" y="3625940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34352" y="3625939"/>
            <a:ext cx="80342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 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040007" y="3625939"/>
            <a:ext cx="80342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962454" y="4178298"/>
            <a:ext cx="80342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082060" y="4158277"/>
            <a:ext cx="80342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</a:t>
            </a:r>
            <a:endParaRPr lang="zh-CN" altLang="en-US" sz="2800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8224345" y="4158277"/>
            <a:ext cx="80342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735782" y="527478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4" grpId="0"/>
      <p:bldP spid="5" grpId="0"/>
      <p:bldP spid="17" grpId="0"/>
      <p:bldP spid="18" grpId="0"/>
      <p:bldP spid="19" grpId="0"/>
      <p:bldP spid="30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78079"/>
            <a:ext cx="378501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刻度尺的使用及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读数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05482709"/>
              </p:ext>
            </p:extLst>
          </p:nvPr>
        </p:nvGraphicFramePr>
        <p:xfrm>
          <a:off x="381000" y="1162095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722870"/>
                <a:gridCol w="4695568"/>
                <a:gridCol w="601156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测量前认清它的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根据要求测量的长度和精确程度选择恰当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和分度值的刻度尺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测量身高可以选择分度值为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cm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、测量范围为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的卷尺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测量课本宽度可以选择分度值为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mm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、测量范围为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cm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的直尺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LW8QXR18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2809" y="1252849"/>
            <a:ext cx="4407612" cy="193345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49717" y="1702972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58766" y="2123386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测量范围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79675" y="2108619"/>
            <a:ext cx="13516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966545" y="3836572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测量范围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479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144969"/>
              </p:ext>
            </p:extLst>
          </p:nvPr>
        </p:nvGraphicFramePr>
        <p:xfrm>
          <a:off x="335692" y="69737"/>
          <a:ext cx="11430000" cy="6400800"/>
        </p:xfrm>
        <a:graphic>
          <a:graphicData uri="http://schemas.openxmlformats.org/drawingml/2006/table">
            <a:tbl>
              <a:tblPr firstRow="1" firstCol="1" bandRow="1"/>
              <a:tblGrid>
                <a:gridCol w="722870"/>
                <a:gridCol w="6897130"/>
                <a:gridCol w="3810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零刻度线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被测物体的一端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有刻度线的一边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要</a:t>
                      </a:r>
                      <a:r>
                        <a:rPr lang="en-US" altLang="zh-CN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被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测物体且与被测边保持平行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不能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读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读数时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视线要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刻度线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要注意区分大格和小格的数目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记录时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不但要记录数值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还必须注明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测量</a:t>
                      </a:r>
                      <a:r>
                        <a:rPr lang="en-US" altLang="zh-CN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如图所示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物体的长度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altLang="zh-CN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25MKG50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5876" y="3512894"/>
            <a:ext cx="2060978" cy="1186827"/>
          </a:xfrm>
          <a:prstGeom prst="rect">
            <a:avLst/>
          </a:prstGeom>
        </p:spPr>
      </p:pic>
      <p:pic>
        <p:nvPicPr>
          <p:cNvPr id="10" name="25MKG88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6205" y="4802976"/>
            <a:ext cx="2553729" cy="1579938"/>
          </a:xfrm>
          <a:prstGeom prst="rect">
            <a:avLst/>
          </a:prstGeom>
        </p:spPr>
      </p:pic>
      <p:pic>
        <p:nvPicPr>
          <p:cNvPr id="11" name="25MKG49.ep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6206" y="131804"/>
            <a:ext cx="2224216" cy="325492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913993" y="103911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576145" y="145915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紧靠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45834" y="187918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歪斜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70738" y="359312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453055" y="529283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单位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223734" y="5746475"/>
            <a:ext cx="143020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32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cm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751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42531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下列是对日常生活中一些物理量的估测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教室内课桌的高度约为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一支新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铅笔的长度约为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初中物理课本的长度约为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中学生的身高约为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中学生的手掌宽度约为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食指的指甲宽度约为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教室门的高度约为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教学楼每层的高度约为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12819" y="1394127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58161" y="1905382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228317" y="2500163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128451" y="3059327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889528" y="3605254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322261" y="4173781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344186" y="4730833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543949" y="5273465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49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8037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时间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的测量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单位及其换算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在国际单位制中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时间的基本单位是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常用单位还有小时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、分钟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换算关系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 h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测量工具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生活中的钟、表等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运动场和实验室中的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18738" y="215429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913884" y="2164808"/>
            <a:ext cx="32412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92758" y="3289236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924555" y="3299745"/>
            <a:ext cx="99257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3 600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684173" y="385078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秒表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2283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34939"/>
            <a:ext cx="269817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误差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91694243"/>
              </p:ext>
            </p:extLst>
          </p:nvPr>
        </p:nvGraphicFramePr>
        <p:xfrm>
          <a:off x="381000" y="1451644"/>
          <a:ext cx="11430000" cy="2240555"/>
        </p:xfrm>
        <a:graphic>
          <a:graphicData uri="http://schemas.openxmlformats.org/drawingml/2006/table">
            <a:tbl>
              <a:tblPr firstRow="1" firstCol="1" bandRow="1"/>
              <a:tblGrid>
                <a:gridCol w="1777314"/>
                <a:gridCol w="9652686"/>
              </a:tblGrid>
              <a:tr h="53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误差定义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之间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的差别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减小误差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的方法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、选用精密的测量工具、改进测量方法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错误与误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差的区分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误差不是错误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错误是可以避免的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误差是不可避免的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只能尽量减小误差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矩形 1"/>
          <p:cNvSpPr>
            <a:spLocks noChangeAspect="1"/>
          </p:cNvSpPr>
          <p:nvPr/>
        </p:nvSpPr>
        <p:spPr>
          <a:xfrm>
            <a:off x="2335923" y="1374063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11565" y="138564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真实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850932" y="1881950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多次测量求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平均值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9500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322</TotalTime>
  <Words>1395</Words>
  <Application>Microsoft Office PowerPoint</Application>
  <PresentationFormat>宽屏</PresentationFormat>
  <Paragraphs>167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Microsoft Yi Baiti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43</cp:revision>
  <dcterms:created xsi:type="dcterms:W3CDTF">2021-07-19T03:09:34Z</dcterms:created>
  <dcterms:modified xsi:type="dcterms:W3CDTF">2025-09-22T03:29:19Z</dcterms:modified>
</cp:coreProperties>
</file>